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7700" cy="51206400"/>
  <p:notesSz cx="7315200" cy="12344400"/>
  <p:defaultTextStyle>
    <a:defPPr>
      <a:defRPr lang="en-US"/>
    </a:defPPr>
    <a:lvl1pPr marL="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403157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806315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7209483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61264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2015797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4418955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822123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922528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79" autoAdjust="0"/>
  </p:normalViewPr>
  <p:slideViewPr>
    <p:cSldViewPr>
      <p:cViewPr>
        <p:scale>
          <a:sx n="20" d="100"/>
          <a:sy n="20" d="100"/>
        </p:scale>
        <p:origin x="1196" y="100"/>
      </p:cViewPr>
      <p:guideLst>
        <p:guide orient="horz" pos="16128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7EDFB-2257-407B-BD7E-E885A3F9175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725956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11725956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C2203-3253-4AC7-ADDE-B5BBA78A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57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249A7E-C7D6-4D99-BD93-DCB1173A65C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543050"/>
            <a:ext cx="263525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5940743"/>
            <a:ext cx="5852160" cy="4860608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039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11725039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3A6A26-9762-4781-BCBF-CB42C8A50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7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9975" y="1543050"/>
            <a:ext cx="2635250" cy="4165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2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30" y="15907174"/>
            <a:ext cx="27538045" cy="10976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655" y="29016960"/>
            <a:ext cx="2267839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09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18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5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78F1-EBE6-491F-A2B7-CA553A8F842C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C4C-82A1-453B-8A33-05CE4C55E04D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8334" y="2050637"/>
            <a:ext cx="7289483" cy="43691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885" y="2050637"/>
            <a:ext cx="21328486" cy="43691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FBEF-618E-4ADF-A794-5CEF7C4BBCAC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CE-E82F-4019-AB2A-641CD5CA9ACB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5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198" y="32904852"/>
            <a:ext cx="27538045" cy="10170160"/>
          </a:xfrm>
        </p:spPr>
        <p:txBody>
          <a:bodyPr anchor="t"/>
          <a:lstStyle>
            <a:lvl1pPr algn="l">
              <a:defRPr sz="21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198" y="21703464"/>
            <a:ext cx="27538045" cy="11201400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403157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8063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20948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6126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201579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41895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82212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92252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FD38-A66A-40EB-9CF6-A92ED9D637F8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885" y="11948171"/>
            <a:ext cx="14308984" cy="33793852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8831" y="11948171"/>
            <a:ext cx="14308984" cy="33793852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58BA-B7B2-49BF-8534-2C3E04547AF2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1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5" y="11462175"/>
            <a:ext cx="14314606" cy="4776892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403157" indent="0">
              <a:buNone/>
              <a:defRPr sz="10200" b="1"/>
            </a:lvl2pPr>
            <a:lvl3pPr marL="4806315" indent="0">
              <a:buNone/>
              <a:defRPr sz="9200" b="1"/>
            </a:lvl3pPr>
            <a:lvl4pPr marL="7209483" indent="0">
              <a:buNone/>
              <a:defRPr sz="8200" b="1"/>
            </a:lvl4pPr>
            <a:lvl5pPr marL="9612640" indent="0">
              <a:buNone/>
              <a:defRPr sz="8200" b="1"/>
            </a:lvl5pPr>
            <a:lvl6pPr marL="12015797" indent="0">
              <a:buNone/>
              <a:defRPr sz="8200" b="1"/>
            </a:lvl6pPr>
            <a:lvl7pPr marL="14418955" indent="0">
              <a:buNone/>
              <a:defRPr sz="8200" b="1"/>
            </a:lvl7pPr>
            <a:lvl8pPr marL="16822123" indent="0">
              <a:buNone/>
              <a:defRPr sz="8200" b="1"/>
            </a:lvl8pPr>
            <a:lvl9pPr marL="19225280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885" y="16239067"/>
            <a:ext cx="14314606" cy="29502948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7584" y="11462175"/>
            <a:ext cx="14320239" cy="4776892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403157" indent="0">
              <a:buNone/>
              <a:defRPr sz="10200" b="1"/>
            </a:lvl2pPr>
            <a:lvl3pPr marL="4806315" indent="0">
              <a:buNone/>
              <a:defRPr sz="9200" b="1"/>
            </a:lvl3pPr>
            <a:lvl4pPr marL="7209483" indent="0">
              <a:buNone/>
              <a:defRPr sz="8200" b="1"/>
            </a:lvl4pPr>
            <a:lvl5pPr marL="9612640" indent="0">
              <a:buNone/>
              <a:defRPr sz="8200" b="1"/>
            </a:lvl5pPr>
            <a:lvl6pPr marL="12015797" indent="0">
              <a:buNone/>
              <a:defRPr sz="8200" b="1"/>
            </a:lvl6pPr>
            <a:lvl7pPr marL="14418955" indent="0">
              <a:buNone/>
              <a:defRPr sz="8200" b="1"/>
            </a:lvl7pPr>
            <a:lvl8pPr marL="16822123" indent="0">
              <a:buNone/>
              <a:defRPr sz="8200" b="1"/>
            </a:lvl8pPr>
            <a:lvl9pPr marL="19225280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7584" y="16239067"/>
            <a:ext cx="14320239" cy="29502948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F040-8F8A-4987-B019-04DCD5E8352E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EB2D-35F4-4DA1-BDE9-D486CA7014C0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2A6E-402C-4D99-8B79-F87DA726BEBD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7" y="2038772"/>
            <a:ext cx="10658621" cy="867664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607" y="2038784"/>
            <a:ext cx="18111214" cy="43703240"/>
          </a:xfrm>
        </p:spPr>
        <p:txBody>
          <a:bodyPr/>
          <a:lstStyle>
            <a:lvl1pPr>
              <a:defRPr sz="16400"/>
            </a:lvl1pPr>
            <a:lvl2pPr>
              <a:defRPr sz="14300"/>
            </a:lvl2pPr>
            <a:lvl3pPr>
              <a:defRPr sz="123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887" y="10715424"/>
            <a:ext cx="10658621" cy="35026600"/>
          </a:xfrm>
        </p:spPr>
        <p:txBody>
          <a:bodyPr/>
          <a:lstStyle>
            <a:lvl1pPr marL="0" indent="0">
              <a:buNone/>
              <a:defRPr sz="7200"/>
            </a:lvl1pPr>
            <a:lvl2pPr marL="2403157" indent="0">
              <a:buNone/>
              <a:defRPr sz="6100"/>
            </a:lvl2pPr>
            <a:lvl3pPr marL="4806315" indent="0">
              <a:buNone/>
              <a:defRPr sz="5100"/>
            </a:lvl3pPr>
            <a:lvl4pPr marL="7209483" indent="0">
              <a:buNone/>
              <a:defRPr sz="5100"/>
            </a:lvl4pPr>
            <a:lvl5pPr marL="9612640" indent="0">
              <a:buNone/>
              <a:defRPr sz="5100"/>
            </a:lvl5pPr>
            <a:lvl6pPr marL="12015797" indent="0">
              <a:buNone/>
              <a:defRPr sz="5100"/>
            </a:lvl6pPr>
            <a:lvl7pPr marL="14418955" indent="0">
              <a:buNone/>
              <a:defRPr sz="5100"/>
            </a:lvl7pPr>
            <a:lvl8pPr marL="16822123" indent="0">
              <a:buNone/>
              <a:defRPr sz="5100"/>
            </a:lvl8pPr>
            <a:lvl9pPr marL="19225280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0AB-D2DA-4CF0-92FE-201C2E2C14EE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171" y="35844480"/>
            <a:ext cx="19438620" cy="423164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171" y="4575388"/>
            <a:ext cx="19438620" cy="30723840"/>
          </a:xfrm>
        </p:spPr>
        <p:txBody>
          <a:bodyPr/>
          <a:lstStyle>
            <a:lvl1pPr marL="0" indent="0">
              <a:buNone/>
              <a:defRPr sz="16400"/>
            </a:lvl1pPr>
            <a:lvl2pPr marL="2403157" indent="0">
              <a:buNone/>
              <a:defRPr sz="14300"/>
            </a:lvl2pPr>
            <a:lvl3pPr marL="4806315" indent="0">
              <a:buNone/>
              <a:defRPr sz="12300"/>
            </a:lvl3pPr>
            <a:lvl4pPr marL="7209483" indent="0">
              <a:buNone/>
              <a:defRPr sz="10200"/>
            </a:lvl4pPr>
            <a:lvl5pPr marL="9612640" indent="0">
              <a:buNone/>
              <a:defRPr sz="10200"/>
            </a:lvl5pPr>
            <a:lvl6pPr marL="12015797" indent="0">
              <a:buNone/>
              <a:defRPr sz="10200"/>
            </a:lvl6pPr>
            <a:lvl7pPr marL="14418955" indent="0">
              <a:buNone/>
              <a:defRPr sz="10200"/>
            </a:lvl7pPr>
            <a:lvl8pPr marL="16822123" indent="0">
              <a:buNone/>
              <a:defRPr sz="10200"/>
            </a:lvl8pPr>
            <a:lvl9pPr marL="19225280" indent="0">
              <a:buNone/>
              <a:defRPr sz="10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171" y="40076120"/>
            <a:ext cx="19438620" cy="6009640"/>
          </a:xfrm>
        </p:spPr>
        <p:txBody>
          <a:bodyPr/>
          <a:lstStyle>
            <a:lvl1pPr marL="0" indent="0">
              <a:buNone/>
              <a:defRPr sz="7200"/>
            </a:lvl1pPr>
            <a:lvl2pPr marL="2403157" indent="0">
              <a:buNone/>
              <a:defRPr sz="6100"/>
            </a:lvl2pPr>
            <a:lvl3pPr marL="4806315" indent="0">
              <a:buNone/>
              <a:defRPr sz="5100"/>
            </a:lvl3pPr>
            <a:lvl4pPr marL="7209483" indent="0">
              <a:buNone/>
              <a:defRPr sz="5100"/>
            </a:lvl4pPr>
            <a:lvl5pPr marL="9612640" indent="0">
              <a:buNone/>
              <a:defRPr sz="5100"/>
            </a:lvl5pPr>
            <a:lvl6pPr marL="12015797" indent="0">
              <a:buNone/>
              <a:defRPr sz="5100"/>
            </a:lvl6pPr>
            <a:lvl7pPr marL="14418955" indent="0">
              <a:buNone/>
              <a:defRPr sz="5100"/>
            </a:lvl7pPr>
            <a:lvl8pPr marL="16822123" indent="0">
              <a:buNone/>
              <a:defRPr sz="5100"/>
            </a:lvl8pPr>
            <a:lvl9pPr marL="19225280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C86A-D7EA-42AB-A835-4E756564D2E2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885" y="2050628"/>
            <a:ext cx="29157930" cy="8534400"/>
          </a:xfrm>
          <a:prstGeom prst="rect">
            <a:avLst/>
          </a:prstGeom>
        </p:spPr>
        <p:txBody>
          <a:bodyPr vert="horz" lIns="480627" tIns="240314" rIns="480627" bIns="2403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5" y="11948171"/>
            <a:ext cx="29157930" cy="33793852"/>
          </a:xfrm>
          <a:prstGeom prst="rect">
            <a:avLst/>
          </a:prstGeom>
        </p:spPr>
        <p:txBody>
          <a:bodyPr vert="horz" lIns="480627" tIns="240314" rIns="480627" bIns="2403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887" y="47460747"/>
            <a:ext cx="7559463" cy="2726268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3E46-94D2-4D3A-A794-21F54012AA5B}" type="datetime2">
              <a:rPr lang="en-US" smtClean="0"/>
              <a:t>Wednesday, September 14,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214" y="47460747"/>
            <a:ext cx="10259272" cy="2726268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8354" y="47460747"/>
            <a:ext cx="7559463" cy="2726268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806315" rtl="0" eaLnBrk="1" latinLnBrk="0" hangingPunct="1">
        <a:spcBef>
          <a:spcPct val="0"/>
        </a:spcBef>
        <a:buNone/>
        <a:defRPr sz="2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368" indent="-1802368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4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136" indent="-15019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6007904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411061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4219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7376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0544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3701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20426859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157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806315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9483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61264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5797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18955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2123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528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8423" y="457201"/>
            <a:ext cx="32058864" cy="647699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9F7FB21-D3A8-4378-98AC-255BBEEEE12D}"/>
              </a:ext>
            </a:extLst>
          </p:cNvPr>
          <p:cNvSpPr/>
          <p:nvPr/>
        </p:nvSpPr>
        <p:spPr>
          <a:xfrm>
            <a:off x="148058" y="12496044"/>
            <a:ext cx="16002000" cy="8853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257401" y="-76200"/>
            <a:ext cx="23847651" cy="75082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34718" tIns="467359" rIns="934718" bIns="467359" spcCol="0" rtlCol="0" anchor="ctr"/>
          <a:lstStyle/>
          <a:p>
            <a:r>
              <a:rPr lang="en-US" sz="6000" b="1" dirty="0" err="1"/>
              <a:t>Judul</a:t>
            </a:r>
            <a:r>
              <a:rPr lang="en-US" sz="6000" b="1" dirty="0"/>
              <a:t> </a:t>
            </a:r>
            <a:r>
              <a:rPr lang="en-US" sz="6000" b="1" dirty="0" err="1"/>
              <a:t>Skripsi</a:t>
            </a:r>
            <a:r>
              <a:rPr lang="en-US" sz="6000" b="1" dirty="0"/>
              <a:t> </a:t>
            </a:r>
          </a:p>
          <a:p>
            <a:r>
              <a:rPr lang="en-US" sz="6000" b="1" dirty="0"/>
              <a:t>(</a:t>
            </a:r>
            <a:r>
              <a:rPr lang="en-US" sz="6000" b="1" dirty="0" err="1"/>
              <a:t>calibri</a:t>
            </a:r>
            <a:r>
              <a:rPr lang="en-US" sz="6000" b="1" dirty="0"/>
              <a:t>, 72pt, BOLD, </a:t>
            </a:r>
            <a:r>
              <a:rPr lang="en-US" sz="6000" b="1" dirty="0" err="1"/>
              <a:t>spasi</a:t>
            </a:r>
            <a:r>
              <a:rPr lang="en-US" sz="6000" b="1" dirty="0"/>
              <a:t> single </a:t>
            </a:r>
            <a:r>
              <a:rPr lang="en-US" sz="6000" b="1" dirty="0" err="1"/>
              <a:t>dengan</a:t>
            </a:r>
            <a:r>
              <a:rPr lang="en-US" sz="6000" b="1" dirty="0"/>
              <a:t> </a:t>
            </a:r>
            <a:r>
              <a:rPr lang="en-US" sz="6000" b="1" i="1" dirty="0"/>
              <a:t>after </a:t>
            </a:r>
            <a:r>
              <a:rPr lang="en-US" sz="6000" b="1" dirty="0" err="1"/>
              <a:t>dan</a:t>
            </a:r>
            <a:r>
              <a:rPr lang="en-US" sz="6000" b="1" dirty="0"/>
              <a:t> </a:t>
            </a:r>
            <a:r>
              <a:rPr lang="en-US" sz="6000" b="1" i="1" dirty="0"/>
              <a:t>before spacing </a:t>
            </a:r>
            <a:r>
              <a:rPr lang="en-US" sz="6000" b="1" dirty="0"/>
              <a:t>0 </a:t>
            </a:r>
            <a:r>
              <a:rPr lang="en-US" sz="6000" b="1" dirty="0" err="1"/>
              <a:t>pt</a:t>
            </a:r>
            <a:r>
              <a:rPr lang="en-US" sz="6000" b="1" dirty="0"/>
              <a:t>)</a:t>
            </a:r>
          </a:p>
          <a:p>
            <a:r>
              <a:rPr lang="en-US" sz="6000" dirty="0" err="1"/>
              <a:t>Nama</a:t>
            </a:r>
            <a:r>
              <a:rPr lang="en-US" sz="6000" dirty="0"/>
              <a:t> </a:t>
            </a:r>
            <a:r>
              <a:rPr lang="en-US" sz="6000" dirty="0" err="1"/>
              <a:t>Penulis</a:t>
            </a:r>
            <a:r>
              <a:rPr lang="en-US" sz="6000" dirty="0"/>
              <a:t>, </a:t>
            </a:r>
            <a:r>
              <a:rPr lang="en-US" sz="6000" dirty="0" err="1"/>
              <a:t>Nama</a:t>
            </a:r>
            <a:r>
              <a:rPr lang="en-US" sz="6000" dirty="0"/>
              <a:t> </a:t>
            </a:r>
            <a:r>
              <a:rPr lang="en-US" sz="6000" dirty="0" err="1"/>
              <a:t>Pembimbing</a:t>
            </a:r>
            <a:r>
              <a:rPr lang="en-US" sz="6000" dirty="0"/>
              <a:t> 1 </a:t>
            </a:r>
            <a:r>
              <a:rPr lang="en-US" sz="6000" dirty="0" err="1"/>
              <a:t>dan</a:t>
            </a:r>
            <a:r>
              <a:rPr lang="en-US" sz="6000" dirty="0"/>
              <a:t> 2 (</a:t>
            </a:r>
            <a:r>
              <a:rPr lang="en-US" sz="6000" dirty="0" err="1"/>
              <a:t>calibri</a:t>
            </a:r>
            <a:r>
              <a:rPr lang="en-US" sz="6000" dirty="0"/>
              <a:t>, 66pt, </a:t>
            </a:r>
            <a:r>
              <a:rPr lang="en-US" sz="6000" dirty="0" err="1"/>
              <a:t>spasi</a:t>
            </a:r>
            <a:r>
              <a:rPr lang="en-US" sz="6000" dirty="0"/>
              <a:t> single </a:t>
            </a:r>
            <a:r>
              <a:rPr lang="en-US" sz="6000" dirty="0" err="1"/>
              <a:t>dengan</a:t>
            </a:r>
            <a:r>
              <a:rPr lang="en-US" sz="6000" dirty="0"/>
              <a:t> after </a:t>
            </a:r>
            <a:r>
              <a:rPr lang="en-US" sz="6000" dirty="0" err="1"/>
              <a:t>dan</a:t>
            </a:r>
            <a:r>
              <a:rPr lang="en-US" sz="6000" dirty="0"/>
              <a:t> before spacing 0 </a:t>
            </a:r>
            <a:r>
              <a:rPr lang="en-US" sz="6000" dirty="0" err="1"/>
              <a:t>pt</a:t>
            </a:r>
            <a:r>
              <a:rPr lang="en-US" sz="6000" dirty="0"/>
              <a:t>)</a:t>
            </a:r>
            <a:br>
              <a:rPr lang="en-US" sz="7200" b="1" dirty="0"/>
            </a:br>
            <a:r>
              <a:rPr lang="en-US" sz="6000" b="1" dirty="0" err="1"/>
              <a:t>Nama</a:t>
            </a:r>
            <a:r>
              <a:rPr lang="en-US" sz="6000" b="1" dirty="0"/>
              <a:t> </a:t>
            </a:r>
            <a:r>
              <a:rPr lang="en-US" sz="6000" b="1" dirty="0" err="1"/>
              <a:t>Perguruan</a:t>
            </a:r>
            <a:r>
              <a:rPr lang="en-US" sz="6000" b="1" dirty="0"/>
              <a:t> </a:t>
            </a:r>
            <a:r>
              <a:rPr lang="en-US" sz="6000" b="1" dirty="0" err="1"/>
              <a:t>Tinggi</a:t>
            </a:r>
            <a:r>
              <a:rPr lang="en-US" sz="6000" b="1" dirty="0"/>
              <a:t> (</a:t>
            </a:r>
            <a:r>
              <a:rPr lang="en-US" sz="6000" b="1" dirty="0" err="1"/>
              <a:t>calibri</a:t>
            </a:r>
            <a:r>
              <a:rPr lang="en-US" sz="6000" b="1" dirty="0"/>
              <a:t>, 82pt, </a:t>
            </a:r>
            <a:r>
              <a:rPr lang="en-US" sz="6000" b="1" dirty="0" err="1"/>
              <a:t>spasi</a:t>
            </a:r>
            <a:r>
              <a:rPr lang="en-US" sz="6000" b="1" dirty="0"/>
              <a:t> single </a:t>
            </a:r>
            <a:r>
              <a:rPr lang="en-US" sz="6000" b="1" dirty="0" err="1"/>
              <a:t>dengan</a:t>
            </a:r>
            <a:r>
              <a:rPr lang="en-US" sz="6000" b="1" dirty="0"/>
              <a:t> after </a:t>
            </a:r>
            <a:r>
              <a:rPr lang="en-US" sz="6000" b="1" dirty="0" err="1"/>
              <a:t>dan</a:t>
            </a:r>
            <a:r>
              <a:rPr lang="en-US" sz="6000" b="1" dirty="0"/>
              <a:t> before spacing 0pt)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8420" y="7170578"/>
            <a:ext cx="16002000" cy="51236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420" y="7170578"/>
            <a:ext cx="160020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PENDAHULUAN</a:t>
            </a:r>
            <a:endParaRPr lang="en-US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178" y="8618380"/>
            <a:ext cx="154882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Berisi</a:t>
            </a:r>
            <a:r>
              <a:rPr lang="en-US" sz="4400" dirty="0"/>
              <a:t> </a:t>
            </a:r>
            <a:r>
              <a:rPr lang="en-US" sz="4400" dirty="0" err="1"/>
              <a:t>poin-poin</a:t>
            </a:r>
            <a:r>
              <a:rPr lang="en-US" sz="4400" dirty="0"/>
              <a:t> later </a:t>
            </a:r>
            <a:r>
              <a:rPr lang="en-US" sz="4400" dirty="0" err="1"/>
              <a:t>belakang</a:t>
            </a:r>
            <a:r>
              <a:rPr lang="en-US" sz="4400" dirty="0"/>
              <a:t> </a:t>
            </a:r>
            <a:r>
              <a:rPr lang="en-US" sz="4400" dirty="0" err="1"/>
              <a:t>penilitian</a:t>
            </a:r>
            <a:r>
              <a:rPr lang="en-US" sz="4400" dirty="0"/>
              <a:t>.</a:t>
            </a:r>
          </a:p>
          <a:p>
            <a:r>
              <a:rPr lang="en-US" sz="4400" dirty="0"/>
              <a:t>(</a:t>
            </a:r>
            <a:r>
              <a:rPr lang="en-US" sz="4400" dirty="0" err="1"/>
              <a:t>calibri</a:t>
            </a:r>
            <a:r>
              <a:rPr lang="en-US" sz="4400" dirty="0"/>
              <a:t>, 60pt, </a:t>
            </a:r>
            <a:r>
              <a:rPr lang="en-US" sz="4400" dirty="0" err="1"/>
              <a:t>spasi</a:t>
            </a:r>
            <a:r>
              <a:rPr lang="en-US" sz="4400" dirty="0"/>
              <a:t> single </a:t>
            </a:r>
            <a:r>
              <a:rPr lang="en-US" sz="4400" dirty="0" err="1"/>
              <a:t>dengan</a:t>
            </a:r>
            <a:r>
              <a:rPr lang="en-US" sz="4400" dirty="0"/>
              <a:t> after dan before spacing 0pt)</a:t>
            </a:r>
          </a:p>
          <a:p>
            <a:endParaRPr lang="en-US" sz="4400" dirty="0"/>
          </a:p>
          <a:p>
            <a:r>
              <a:rPr lang="en-US" sz="4400" b="1" dirty="0" err="1"/>
              <a:t>Sitasi</a:t>
            </a:r>
            <a:r>
              <a:rPr lang="en-US" sz="4400" b="1" dirty="0"/>
              <a:t> format IEEE : [1] [2] </a:t>
            </a:r>
            <a:r>
              <a:rPr lang="en-US" sz="4400" b="1" dirty="0" err="1"/>
              <a:t>dst</a:t>
            </a:r>
            <a:endParaRPr lang="en-US" sz="4400" b="1" dirty="0"/>
          </a:p>
        </p:txBody>
      </p:sp>
      <p:sp>
        <p:nvSpPr>
          <p:cNvPr id="17" name="Rectangle 16"/>
          <p:cNvSpPr/>
          <p:nvPr/>
        </p:nvSpPr>
        <p:spPr>
          <a:xfrm>
            <a:off x="16413945" y="7162800"/>
            <a:ext cx="15796430" cy="141865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413945" y="7162800"/>
            <a:ext cx="1579643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FLOWCHART</a:t>
            </a:r>
            <a:endParaRPr lang="en-US" sz="8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068" y="14935202"/>
            <a:ext cx="15739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diisi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nama</a:t>
            </a:r>
            <a:r>
              <a:rPr lang="en-US" sz="4400" dirty="0"/>
              <a:t> </a:t>
            </a:r>
            <a:r>
              <a:rPr lang="en-US" sz="4400" dirty="0" err="1"/>
              <a:t>tempat</a:t>
            </a:r>
            <a:r>
              <a:rPr lang="en-US" sz="4400" dirty="0"/>
              <a:t> </a:t>
            </a:r>
            <a:r>
              <a:rPr lang="en-US" sz="4400" dirty="0" err="1"/>
              <a:t>pengambilan</a:t>
            </a:r>
            <a:r>
              <a:rPr lang="en-US" sz="4400" dirty="0"/>
              <a:t> data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narasumber</a:t>
            </a:r>
            <a:r>
              <a:rPr lang="en-US" sz="4400" dirty="0"/>
              <a:t>.</a:t>
            </a:r>
            <a:endParaRPr lang="en-US" sz="5400" dirty="0"/>
          </a:p>
        </p:txBody>
      </p:sp>
      <p:sp>
        <p:nvSpPr>
          <p:cNvPr id="26" name="Rectangle 25"/>
          <p:cNvSpPr/>
          <p:nvPr/>
        </p:nvSpPr>
        <p:spPr>
          <a:xfrm>
            <a:off x="146434" y="14097000"/>
            <a:ext cx="5120640" cy="8229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Subjek</a:t>
            </a:r>
            <a:r>
              <a:rPr lang="en-US" sz="4800" dirty="0"/>
              <a:t> </a:t>
            </a:r>
            <a:r>
              <a:rPr lang="en-US" sz="4800" dirty="0" err="1"/>
              <a:t>Penelitian</a:t>
            </a:r>
            <a:endParaRPr lang="en-US" sz="66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5641E0-4A70-4BCB-A362-BFED1BC9EC5F}"/>
              </a:ext>
            </a:extLst>
          </p:cNvPr>
          <p:cNvSpPr/>
          <p:nvPr/>
        </p:nvSpPr>
        <p:spPr>
          <a:xfrm>
            <a:off x="146434" y="15697200"/>
            <a:ext cx="5120640" cy="8229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Alat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Bahan</a:t>
            </a:r>
            <a:endParaRPr lang="en-US" sz="60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10868F-9BCD-48B1-914F-F246F0CFD513}"/>
              </a:ext>
            </a:extLst>
          </p:cNvPr>
          <p:cNvSpPr/>
          <p:nvPr/>
        </p:nvSpPr>
        <p:spPr>
          <a:xfrm>
            <a:off x="156140" y="17981088"/>
            <a:ext cx="6556248" cy="7481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Parameter </a:t>
            </a:r>
            <a:r>
              <a:rPr lang="en-US" sz="4800" dirty="0" err="1"/>
              <a:t>Penelitian</a:t>
            </a:r>
            <a:endParaRPr lang="en-US" sz="6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E0A5922-EA05-4388-BA95-7EF6EB34A065}"/>
              </a:ext>
            </a:extLst>
          </p:cNvPr>
          <p:cNvSpPr txBox="1"/>
          <p:nvPr/>
        </p:nvSpPr>
        <p:spPr>
          <a:xfrm>
            <a:off x="392297" y="16459200"/>
            <a:ext cx="15181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/>
              <a:t>Berisi</a:t>
            </a:r>
            <a:r>
              <a:rPr lang="en-US" sz="4400" dirty="0"/>
              <a:t> </a:t>
            </a:r>
            <a:r>
              <a:rPr lang="en-US" sz="4400" dirty="0" err="1"/>
              <a:t>alat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/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bahan</a:t>
            </a:r>
            <a:r>
              <a:rPr lang="en-US" sz="4400" dirty="0"/>
              <a:t> </a:t>
            </a:r>
            <a:r>
              <a:rPr lang="en-US" sz="4400" dirty="0" err="1"/>
              <a:t>penelitian</a:t>
            </a:r>
            <a:r>
              <a:rPr lang="en-US" sz="4400" dirty="0"/>
              <a:t> yang </a:t>
            </a:r>
            <a:r>
              <a:rPr lang="en-US" sz="4400" dirty="0" err="1"/>
              <a:t>dilengkapi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spesifikasinya</a:t>
            </a:r>
            <a:r>
              <a:rPr lang="en-US" sz="4400" dirty="0"/>
              <a:t>, </a:t>
            </a:r>
            <a:r>
              <a:rPr lang="en-US" sz="4400" dirty="0" err="1"/>
              <a:t>jika</a:t>
            </a:r>
            <a:r>
              <a:rPr lang="en-US" sz="4400" dirty="0"/>
              <a:t> </a:t>
            </a:r>
            <a:r>
              <a:rPr lang="en-US" sz="4400" dirty="0" err="1"/>
              <a:t>ada</a:t>
            </a:r>
            <a:r>
              <a:rPr lang="en-US" sz="4400" dirty="0"/>
              <a:t>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421FC42-C862-4B49-A98A-3A6FF2F26604}"/>
              </a:ext>
            </a:extLst>
          </p:cNvPr>
          <p:cNvSpPr/>
          <p:nvPr/>
        </p:nvSpPr>
        <p:spPr>
          <a:xfrm>
            <a:off x="60912" y="27839211"/>
            <a:ext cx="32057168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DAFTAR PUSTAKA</a:t>
            </a:r>
            <a:endParaRPr lang="en-US" sz="8000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A02388A-EA4F-4F1D-B045-476BDB9DA59E}"/>
              </a:ext>
            </a:extLst>
          </p:cNvPr>
          <p:cNvSpPr/>
          <p:nvPr/>
        </p:nvSpPr>
        <p:spPr>
          <a:xfrm>
            <a:off x="148724" y="12504578"/>
            <a:ext cx="160020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METODE</a:t>
            </a:r>
            <a:endParaRPr lang="en-US" sz="8000" dirty="0"/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A1BD7693-87A6-42EB-B3CD-1DF54E287376}"/>
              </a:ext>
            </a:extLst>
          </p:cNvPr>
          <p:cNvSpPr txBox="1"/>
          <p:nvPr/>
        </p:nvSpPr>
        <p:spPr>
          <a:xfrm>
            <a:off x="937988" y="39314163"/>
            <a:ext cx="31838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Format Calibri, 48 </a:t>
            </a:r>
            <a:r>
              <a:rPr lang="en-US" sz="4000" b="1" dirty="0" err="1"/>
              <a:t>pt</a:t>
            </a:r>
            <a:r>
              <a:rPr lang="en-US" sz="4000" b="1" dirty="0"/>
              <a:t>, </a:t>
            </a:r>
            <a:r>
              <a:rPr lang="en-US" sz="4000" b="1" dirty="0" err="1"/>
              <a:t>spasi</a:t>
            </a:r>
            <a:r>
              <a:rPr lang="en-US" sz="4000" b="1" dirty="0"/>
              <a:t> single </a:t>
            </a:r>
            <a:r>
              <a:rPr lang="en-US" sz="4000" b="1" dirty="0" err="1"/>
              <a:t>dengan</a:t>
            </a:r>
            <a:r>
              <a:rPr lang="en-US" sz="4000" b="1" dirty="0"/>
              <a:t> after dan before spacing 0pt</a:t>
            </a:r>
          </a:p>
          <a:p>
            <a:endParaRPr lang="en-US" sz="4000" dirty="0"/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55353CD2-BE83-4EB1-AE96-670649B92707}"/>
              </a:ext>
            </a:extLst>
          </p:cNvPr>
          <p:cNvSpPr/>
          <p:nvPr/>
        </p:nvSpPr>
        <p:spPr>
          <a:xfrm>
            <a:off x="17549564" y="30885604"/>
            <a:ext cx="14194086" cy="5733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6" name="Picture 2" descr="F:\____PERIHAL NGAJAR ST3TELKOM PWT\BERKAS MANAJEMEN\USUL SISTEMATIKA PENULISAN HASIL KARYA ILMIAH\POSTER\Logo IT Telkom 3_untuk K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158" y="912144"/>
            <a:ext cx="4598442" cy="546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754052"/>
            <a:ext cx="18473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269524"/>
              </p:ext>
            </p:extLst>
          </p:nvPr>
        </p:nvGraphicFramePr>
        <p:xfrm>
          <a:off x="20548347" y="8929124"/>
          <a:ext cx="7896856" cy="1132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80784" imgH="4561069" progId="Visio.Drawing.11">
                  <p:embed/>
                </p:oleObj>
              </mc:Choice>
              <mc:Fallback>
                <p:oleObj r:id="rId4" imgW="3180784" imgH="456106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8347" y="8929124"/>
                        <a:ext cx="7896856" cy="11325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2E0A5922-EA05-4388-BA95-7EF6EB34A065}"/>
              </a:ext>
            </a:extLst>
          </p:cNvPr>
          <p:cNvSpPr txBox="1"/>
          <p:nvPr/>
        </p:nvSpPr>
        <p:spPr>
          <a:xfrm>
            <a:off x="273052" y="18807708"/>
            <a:ext cx="15181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/>
              <a:t>Berisi</a:t>
            </a:r>
            <a:r>
              <a:rPr lang="en-US" sz="4400" dirty="0"/>
              <a:t> </a:t>
            </a:r>
            <a:r>
              <a:rPr lang="en-US" sz="4400" dirty="0" err="1"/>
              <a:t>poin-poin</a:t>
            </a:r>
            <a:r>
              <a:rPr lang="en-US" sz="4400" dirty="0"/>
              <a:t> yang </a:t>
            </a:r>
            <a:r>
              <a:rPr lang="en-US" sz="4400" dirty="0" err="1"/>
              <a:t>diobservasi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penelitian</a:t>
            </a:r>
            <a:r>
              <a:rPr lang="en-US" sz="4400" dirty="0"/>
              <a:t>. </a:t>
            </a:r>
            <a:r>
              <a:rPr lang="en-US" sz="4400" b="1" dirty="0"/>
              <a:t>Calibri, 44 </a:t>
            </a:r>
            <a:r>
              <a:rPr lang="en-US" sz="4400" b="1" dirty="0" err="1"/>
              <a:t>pt</a:t>
            </a:r>
            <a:r>
              <a:rPr lang="en-US" sz="4400" b="1" dirty="0"/>
              <a:t>, </a:t>
            </a:r>
            <a:r>
              <a:rPr lang="en-US" sz="4400" b="1" dirty="0" err="1"/>
              <a:t>spasi</a:t>
            </a:r>
            <a:r>
              <a:rPr lang="en-US" sz="4400" b="1" dirty="0"/>
              <a:t> single </a:t>
            </a:r>
            <a:r>
              <a:rPr lang="en-US" sz="4400" b="1" dirty="0" err="1"/>
              <a:t>dengan</a:t>
            </a:r>
            <a:r>
              <a:rPr lang="en-US" sz="4400" b="1" dirty="0"/>
              <a:t> after </a:t>
            </a:r>
            <a:r>
              <a:rPr lang="en-US" sz="4400" b="1" dirty="0" err="1"/>
              <a:t>dan</a:t>
            </a:r>
            <a:r>
              <a:rPr lang="en-US" sz="4400" b="1" dirty="0"/>
              <a:t> before spacing 0pt 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26198531" y="9953249"/>
            <a:ext cx="4478321" cy="3457953"/>
          </a:xfrm>
          <a:prstGeom prst="wedgeRectCallout">
            <a:avLst>
              <a:gd name="adj1" fmla="val -60820"/>
              <a:gd name="adj2" fmla="val -994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Seluruh</a:t>
            </a:r>
            <a:r>
              <a:rPr lang="en-US" sz="3600" dirty="0"/>
              <a:t> heading/</a:t>
            </a:r>
            <a:r>
              <a:rPr lang="en-US" sz="3600" dirty="0" err="1"/>
              <a:t>judul</a:t>
            </a:r>
            <a:r>
              <a:rPr lang="en-US" sz="3600" dirty="0"/>
              <a:t> </a:t>
            </a:r>
            <a:r>
              <a:rPr lang="en-US" sz="3600" dirty="0" err="1"/>
              <a:t>ditulis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calibri</a:t>
            </a:r>
            <a:r>
              <a:rPr lang="en-US" sz="3600" dirty="0"/>
              <a:t>  66 </a:t>
            </a:r>
            <a:r>
              <a:rPr lang="en-US" sz="3600" dirty="0" err="1"/>
              <a:t>pt</a:t>
            </a:r>
            <a:r>
              <a:rPr lang="en-US" sz="3600" dirty="0"/>
              <a:t>, </a:t>
            </a:r>
            <a:r>
              <a:rPr lang="en-US" sz="3600" dirty="0" err="1"/>
              <a:t>spasi</a:t>
            </a:r>
            <a:r>
              <a:rPr lang="en-US" sz="3600" dirty="0"/>
              <a:t> single, </a:t>
            </a:r>
            <a:r>
              <a:rPr lang="en-US" sz="3600" dirty="0" err="1"/>
              <a:t>dengan</a:t>
            </a:r>
            <a:r>
              <a:rPr lang="en-US" sz="3600" dirty="0"/>
              <a:t> after </a:t>
            </a:r>
            <a:r>
              <a:rPr lang="en-US" sz="3600" dirty="0" err="1"/>
              <a:t>dan</a:t>
            </a:r>
            <a:r>
              <a:rPr lang="en-US" sz="3600" dirty="0"/>
              <a:t> before spacing 0pt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0A5922-EA05-4388-BA95-7EF6EB34A065}"/>
              </a:ext>
            </a:extLst>
          </p:cNvPr>
          <p:cNvSpPr txBox="1"/>
          <p:nvPr/>
        </p:nvSpPr>
        <p:spPr>
          <a:xfrm>
            <a:off x="15422999" y="20238081"/>
            <a:ext cx="1554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Gambar</a:t>
            </a:r>
            <a:r>
              <a:rPr lang="en-US" sz="3600" dirty="0"/>
              <a:t> 1. Flowchart </a:t>
            </a:r>
            <a:r>
              <a:rPr lang="en-US" sz="3600" dirty="0" err="1"/>
              <a:t>pengukuran</a:t>
            </a:r>
            <a:r>
              <a:rPr lang="en-US" sz="3600" dirty="0"/>
              <a:t> </a:t>
            </a:r>
            <a:r>
              <a:rPr lang="en-US" sz="3600" dirty="0" err="1"/>
              <a:t>suhu</a:t>
            </a:r>
            <a:r>
              <a:rPr lang="en-US" sz="3600" dirty="0"/>
              <a:t> </a:t>
            </a:r>
            <a:r>
              <a:rPr lang="en-US" sz="3600" dirty="0" err="1"/>
              <a:t>ruangan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9E45C479-1FC5-FEDF-472A-89D436870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84320"/>
              </p:ext>
            </p:extLst>
          </p:nvPr>
        </p:nvGraphicFramePr>
        <p:xfrm>
          <a:off x="3434266" y="22310294"/>
          <a:ext cx="23148707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965">
                  <a:extLst>
                    <a:ext uri="{9D8B030D-6E8A-4147-A177-3AD203B41FA5}">
                      <a16:colId xmlns:a16="http://schemas.microsoft.com/office/drawing/2014/main" val="3659571579"/>
                    </a:ext>
                  </a:extLst>
                </a:gridCol>
                <a:gridCol w="259459">
                  <a:extLst>
                    <a:ext uri="{9D8B030D-6E8A-4147-A177-3AD203B41FA5}">
                      <a16:colId xmlns:a16="http://schemas.microsoft.com/office/drawing/2014/main" val="1986025399"/>
                    </a:ext>
                  </a:extLst>
                </a:gridCol>
                <a:gridCol w="3179047">
                  <a:extLst>
                    <a:ext uri="{9D8B030D-6E8A-4147-A177-3AD203B41FA5}">
                      <a16:colId xmlns:a16="http://schemas.microsoft.com/office/drawing/2014/main" val="4059042744"/>
                    </a:ext>
                  </a:extLst>
                </a:gridCol>
                <a:gridCol w="3560134">
                  <a:extLst>
                    <a:ext uri="{9D8B030D-6E8A-4147-A177-3AD203B41FA5}">
                      <a16:colId xmlns:a16="http://schemas.microsoft.com/office/drawing/2014/main" val="2573556812"/>
                    </a:ext>
                  </a:extLst>
                </a:gridCol>
                <a:gridCol w="2797961">
                  <a:extLst>
                    <a:ext uri="{9D8B030D-6E8A-4147-A177-3AD203B41FA5}">
                      <a16:colId xmlns:a16="http://schemas.microsoft.com/office/drawing/2014/main" val="3389654188"/>
                    </a:ext>
                  </a:extLst>
                </a:gridCol>
                <a:gridCol w="3179047">
                  <a:extLst>
                    <a:ext uri="{9D8B030D-6E8A-4147-A177-3AD203B41FA5}">
                      <a16:colId xmlns:a16="http://schemas.microsoft.com/office/drawing/2014/main" val="295830313"/>
                    </a:ext>
                  </a:extLst>
                </a:gridCol>
                <a:gridCol w="3179047">
                  <a:extLst>
                    <a:ext uri="{9D8B030D-6E8A-4147-A177-3AD203B41FA5}">
                      <a16:colId xmlns:a16="http://schemas.microsoft.com/office/drawing/2014/main" val="1418444879"/>
                    </a:ext>
                  </a:extLst>
                </a:gridCol>
                <a:gridCol w="3179047">
                  <a:extLst>
                    <a:ext uri="{9D8B030D-6E8A-4147-A177-3AD203B41FA5}">
                      <a16:colId xmlns:a16="http://schemas.microsoft.com/office/drawing/2014/main" val="1801236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Kegiatan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Juni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9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Studi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literatur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1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Pengumpulan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alat</a:t>
                      </a:r>
                      <a:r>
                        <a:rPr lang="en-US" sz="4000" dirty="0"/>
                        <a:t> dan </a:t>
                      </a:r>
                      <a:r>
                        <a:rPr lang="en-US" sz="4000" dirty="0" err="1"/>
                        <a:t>bahan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80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Pengambilan</a:t>
                      </a:r>
                      <a:r>
                        <a:rPr lang="en-US" sz="4000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415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Pengolahan</a:t>
                      </a:r>
                      <a:r>
                        <a:rPr lang="en-US" sz="4000" dirty="0"/>
                        <a:t> dan </a:t>
                      </a:r>
                      <a:r>
                        <a:rPr lang="en-US" sz="4000" dirty="0" err="1"/>
                        <a:t>analisa</a:t>
                      </a:r>
                      <a:r>
                        <a:rPr lang="en-US" sz="4000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10974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7B07915-2657-1E4B-4042-AF69645E9E1D}"/>
              </a:ext>
            </a:extLst>
          </p:cNvPr>
          <p:cNvSpPr txBox="1"/>
          <p:nvPr/>
        </p:nvSpPr>
        <p:spPr>
          <a:xfrm>
            <a:off x="6680640" y="21511350"/>
            <a:ext cx="155489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Tabel</a:t>
            </a:r>
            <a:r>
              <a:rPr lang="en-US" sz="4400" dirty="0"/>
              <a:t> 1. </a:t>
            </a:r>
            <a:r>
              <a:rPr lang="en-US" sz="4400" dirty="0" err="1"/>
              <a:t>Jadwal</a:t>
            </a:r>
            <a:r>
              <a:rPr lang="en-US" sz="4400" dirty="0"/>
              <a:t> </a:t>
            </a:r>
            <a:r>
              <a:rPr lang="en-US" sz="4400" dirty="0" err="1"/>
              <a:t>Pelaksanaan</a:t>
            </a:r>
            <a:r>
              <a:rPr lang="en-US" sz="4400" dirty="0"/>
              <a:t> </a:t>
            </a:r>
            <a:r>
              <a:rPr lang="en-US" sz="4400" dirty="0" err="1"/>
              <a:t>kegiatan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897AF6-96D5-EB3F-499A-5FC751E161A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82"/>
          <a:stretch/>
        </p:blipFill>
        <p:spPr>
          <a:xfrm>
            <a:off x="958850" y="29482149"/>
            <a:ext cx="13714570" cy="39685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5A73F4-655E-7E9C-1FFC-3D900A735E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89278" y="29316093"/>
            <a:ext cx="14194086" cy="53744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BE9ECF-7ECF-D4A8-4734-FF7550EDD3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9488" y="33905247"/>
            <a:ext cx="10782300" cy="16192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6BD9CBB-210C-2D94-438B-D891D998D4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4005" y="35736266"/>
            <a:ext cx="14194086" cy="292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6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213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Visio.Drawing.11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Irmayatul Hikmah</cp:lastModifiedBy>
  <cp:revision>192</cp:revision>
  <cp:lastPrinted>2017-10-23T05:01:22Z</cp:lastPrinted>
  <dcterms:created xsi:type="dcterms:W3CDTF">2017-06-19T03:28:51Z</dcterms:created>
  <dcterms:modified xsi:type="dcterms:W3CDTF">2022-09-14T04:00:08Z</dcterms:modified>
</cp:coreProperties>
</file>